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16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81" d="100"/>
          <a:sy n="81" d="100"/>
        </p:scale>
        <p:origin x="725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9.xml" Type="http://schemas.openxmlformats.org/officeDocument/2006/relationships/slide"/><Relationship Id="rId11" Target="slides/slide10.xml" Type="http://schemas.openxmlformats.org/officeDocument/2006/relationships/slide"/><Relationship Id="rId12" Target="presProps.xml" Type="http://schemas.openxmlformats.org/officeDocument/2006/relationships/presProps"/><Relationship Id="rId13" Target="viewProps.xml" Type="http://schemas.openxmlformats.org/officeDocument/2006/relationships/viewProps"/><Relationship Id="rId14" Target="theme/theme1.xml" Type="http://schemas.openxmlformats.org/officeDocument/2006/relationships/theme"/><Relationship Id="rId15" Target="tableStyles.xml" Type="http://schemas.openxmlformats.org/officeDocument/2006/relationships/tableStyles"/><Relationship Id="rId16" Target="slides/slide11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12:24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ఆయన మీకొరకు ఎన్ని గొప్ప కార్యములను చేసెనో అది మీరు తలంచుకొని, మీరు యెహోవా యందు భయభక్తులు కలిగి, నిష్కపటులై పూర్ణహృదయముతో ఆయనను సేవించుట ఆవశ్యకము.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12:25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మీరు కీడుచేయు వారైతే తప్పకుండ మీరును మీ రాజును నాశనమగుదురు.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1సమూయేలు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12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11557000" cy="571500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12:1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అప్పుడు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సమూయేలు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ఇశ్రాయేలీయులందరితో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ఇట్లనెను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ఆలకించుడి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;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మీరు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నాతో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చెప్పినమాట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నంగీకరించి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మీమీద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ఒకని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రాజుగా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నియమించియున్నాను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12:2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రాజు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మీ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కార్యములను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జరిగించును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నేను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తలనెరిసిన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ముసలివాడను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కుమారులు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మీ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మధ్యనున్నారు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;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బాల్యము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నాటినుండి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నేటివరకు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నేను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మీ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కార్యములను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జరిగించుచు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వచ్చితిని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12:3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ఇదిగో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నేనున్నాను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నేనెవని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యెద్దునైన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తీసికొంటినా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?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ఎవని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గార్దభమునైన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పట్టుకొంటినా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?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ఎవనికైన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అన్యాయము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చేసితినా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?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ఎవనినైన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బాధపెట్టితినా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?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న్యాయము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అగపడకుండ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ఎవనియొద్దనైన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లంచము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పుచ్చుకొంటినా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?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ఆలాగు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చేసినయెడల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యెహోవా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సన్నిధిని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ఆయన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అభిషేకము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చేయించినవాని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యెదుటను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వాడు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మీద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సాక్ష్యము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పలుకవలెను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అప్పుడు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నేను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మీ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యెదుట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దానిని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మరల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నిత్తుననెను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12:4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నీవు మాకు ఏ అన్యాయమైనను ఏ బాధనైనను చేయలేదు; ఏ మనుష్యుని యొద్దగాని నీవు దేనినైనను తీసికొనలేదని వారు చెప్పగా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12:5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అట్టిది నాయొద్ద ఏదియు మీకు దొరకదని యెహోవాయును ఆయన అభిషేకము చేయించినవాడును ఈ దినమున మీ మీద సాక్షులైయున్నారు అని చెప్పినప్పుడు సాక్షులే అని వారు ప్రత్యుత్తరమిచ్చిరి.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12:6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సమూయేలు జనులతో ఇట్లనెను మోషేను అహరోనును నిర్ణయించి మీ పితరులను ఐగుప్తు దేశములోనుండి రప్పించినవాడు యెహోవాయే గదా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12:7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యెహోవా మీకును మీ పితరులకును చేసిన నీతికార్యములనుబట్టి యెహోవా సన్నిధిని నేను మీతో వాదించునట్లు మీరు ఇక్కడ నిలిచియుండుడి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12:8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ఐగుప్తునకు వచ్చిన పిమ్మట మీ పితరులు యెహోవాకు మొఱ్ఱపెట్టగా ఆయన మోషే అహరోనులను పంపినందున వారు మీ పితరులను ఐగుప్తులోనుండి తోడుకొని వచ్చి యీ స్థలమందు నివసింపజేసిరి.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12:9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వారు తమ దేవుడైన యెహోవాను మరచినప్పుడు ఆయన వారిని హాసోరు యొక్క సేనాధిపతియైన సీసెరా చేతికిని ఫిలిష్తీయుల చేతికిని మోయాబు రాజు చేతికిని అమ్మివేయగా వారు ఇశ్రాయేలీయులతో యుద్ధము చేసిరి.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12:10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అంతట వారు మేము యెహోవాను విసర్జించి బయలు దేవతలను అష్తారోతు దేవతలను పూజించినందున పాపము చేసితివిు; మా శత్రువుల చేతిలోనుండి నీవు మమ్మును విడిపించినయెడల మేము నిన్ను సేవించెదమని యెహోవాకు మొఱ్ఱపెట్టగా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12:11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యెరుబ్బయలును బెదానును యెఫ్తాను సమూయేలును పంపి, నలుదిశల మీ శత్రువుల చేతిలోనుండి మిమ్మును విడిపించినందున మీరు నిర్భయముగా కాపురము చేయుచున్నారు.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12:12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అమ్మోనీయుల రాజైన నాహాషు మీ మీదికి వచ్చుట మీరు చూడగానే, మీ దేవుడైన యెహోవా మీకు రాజైయున్నను ఆయన కాదు, ఒక రాజు మిమ్మును ఏలవలెనని మీరు నాతో చెప్పితిరి.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12:13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మీరు కోరి యేర్పరచుకొనిన రాజు ఇతడే. యెహోవా ఇతనిని మీమీద రాజుగా నిర్ణయించియున్నాడు.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12:14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మీరు యెహోవా యందు భయభక్తులు కలిగి ఆయన మాటను విని ఆయనను సేవించి ఆయన ఆజ్ఞను భంగము చేయక మీరును మిమ్మును ఏలు రాజును మీ దేవుడైన యెహోవాను అనుసరించినయెడల మీకు క్షేమము కలుగును.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12:15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యెహోవా మాట వినక ఆయన ఆజ్ఞను భంగము చేసినయెడల యెహోవా హస్తము మీ పితరులకు విరోధముగా నుండినట్లు మీకును విరోధముగా నుండును.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12:16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మీరు నిలిచి చూచుచుండగా యెహోవా జరిగించు ఈ గొప్ప కార్యమును కనిపెట్టుడి.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12:17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గోధుమ కోతకాలము ఇదే గదా? మీరు రాజును నిర్ణయింపుమని అడిగినందుచేత యెహోవా దృష్టికి మీరు చేసిన కీడు గొప్పదని మీరు గ్రహించి తెలిసికొనుటకై యెహోవా ఉరుములను వర్షమును పంపునట్లుగా నేను ఆయనను వేడుకొనుచున్నాను.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12:18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సమూయేలు యెహోవాను వేడుకొనినప్పుడు యెహోవా ఆ దినమున ఉరుములను వర్షమును పంపగా జనులందరు యెహోవాకును సమూయేలునకును బహుగా భయపడి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12:19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సమూయేలుతో ఇట్లనిరి రాజును నియమించుమని మేము అడుగుటచేత మా పాపములన్నిటిని మించిన కీడు మేము చేసితివిు. కాబట్టి మేము మరణము కాకుండ నీ దాసులమైన మా కొరకు నీ దేవుడైన యెహోవాను ప్రార్థించుము.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12:20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అంతట సమూయేలు జనులతో ఇట్లనెను భయపడకుడి, మీరు ఈ కీడు చేసినమాట నిజమే, అయినను యెహోవాను విసర్జింపకుండ ఆయనను అనుసరించుచు పూర్ణహృదయముతో ఆయనను సేవించుడి.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12:21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ఆయనను విసర్జింపకుడి, ఆయనను విసర్జింపువారు ప్రయోజనము మాలినవై రక్షింపలేని మాయా స్వరూపములను అనుసరించుదురు. నిజముగా అవి మాయయే.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12:22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మిమ్మును తనకు జనముగా చేసికొనుటకు ఇష్టము గలిగియున్నాడు; తన ఘనమైన నామము నిమిత్తము తన జనులను ఆయన విడనాడడు.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12:23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నా మట్టుకు నేను మీ నిమిత్తము ప్రార్థన చేయుట మానుటవలన యెహోవాకు విరోధముగ పాపము చేసినవాడనగుదును. అది నాకు దూరమగును గాక. కాని శ్రేష్ఠమైన చక్కని మార్గమును మీకు బోధింతును.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563</Words>
  <Application>Microsoft Office PowerPoint</Application>
  <PresentationFormat>Widescreen</PresentationFormat>
  <Paragraphs>36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1 సమూయేలు</vt:lpstr>
      <vt:lpstr>అధ్యాయము 12</vt:lpstr>
      <vt:lpstr>అధ్యాయము 12</vt:lpstr>
      <vt:lpstr>అధ్యాయము 12</vt:lpstr>
      <vt:lpstr>అధ్యాయము 12</vt:lpstr>
      <vt:lpstr>అధ్యాయము 12</vt:lpstr>
      <vt:lpstr>అధ్యాయము 12</vt:lpstr>
      <vt:lpstr>అధ్యాయము 12</vt:lpstr>
      <vt:lpstr>అధ్యాయము 12</vt:lpstr>
      <vt:lpstr>అధ్యాయము 12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2021-02-10T04:49:57Z</dcterms:modified>
  <cp:revision>2</cp:revision>
  <dc:title>1 సమూయేలు</dc:title>
</cp:coreProperties>
</file>